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7" r:id="rId4"/>
    <p:sldId id="275" r:id="rId5"/>
    <p:sldId id="259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&lt;頁首&gt;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&lt;日期/時間&gt;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&lt;頁尾&gt;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EDDF0CB-A95E-4277-817E-419E70A4523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EDDF0CB-A95E-4277-817E-419E70A4523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73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120" cy="41137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Zombie acception test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mocha unit test</a:t>
            </a: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是架CI  jenkins  來跑整合測試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圖片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圖片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120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請按此一下，以編輯題名文字格式。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請按此一下，以編輯大綱文字格式。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isc9562/SE_PASS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143000" y="1285920"/>
            <a:ext cx="7771320" cy="146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Programming Assignment Submission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467640" y="4509000"/>
            <a:ext cx="6399720" cy="1751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F2F2F2"/>
              </a:buClr>
              <a:buFont typeface="Arial"/>
              <a:buChar char="•"/>
            </a:pP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組員：</a:t>
            </a: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105598054 </a:t>
            </a:r>
            <a:r>
              <a:rPr lang="en-US" sz="1960" b="0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陳佐昂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F2F2F2"/>
              </a:buClr>
              <a:buFont typeface="Arial"/>
              <a:buChar char="•"/>
            </a:pP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   105598016</a:t>
            </a: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 </a:t>
            </a:r>
            <a:r>
              <a:rPr lang="en-US" sz="1960" b="0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林杰毅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F2F2F2"/>
              </a:buClr>
              <a:buFont typeface="Arial"/>
              <a:buChar char="•"/>
            </a:pP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   106598024</a:t>
            </a: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 </a:t>
            </a:r>
            <a:r>
              <a:rPr lang="en-US" sz="1960" b="0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鍾承翰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F2F2F2"/>
              </a:buClr>
              <a:buFont typeface="Arial"/>
              <a:buChar char="•"/>
            </a:pP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   106598060</a:t>
            </a: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 </a:t>
            </a:r>
            <a:r>
              <a:rPr lang="en-US" sz="1960" b="0" strike="noStrike" spc="-1" dirty="0" err="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吳彥銘</a:t>
            </a:r>
            <a:r>
              <a:rPr lang="en-US" sz="1960" b="0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F2F2F2"/>
              </a:buClr>
              <a:buFont typeface="Arial"/>
              <a:buChar char="•"/>
            </a:pPr>
            <a:r>
              <a:rPr lang="en-US" sz="1960" b="0" strike="noStrike" spc="-1" dirty="0" smtClean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2018/1/03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323640" y="4077000"/>
            <a:ext cx="2663280" cy="3632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第三組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200" y="17892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Change History of The Project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altLang="zh-TW" sz="32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hlinkClick r:id="rId2"/>
              </a:rPr>
              <a:t>GitHub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移除更改課程內容功能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移除更改作業內容功能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移除指派TA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移除修改個人介面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添增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6" name="螢幕快照 2018-01-02 下午7.48.46.png"/>
          <p:cNvPicPr/>
          <p:nvPr/>
        </p:nvPicPr>
        <p:blipFill>
          <a:blip r:embed="rId3"/>
          <a:srcRect l="9640" t="2704" r="184" b="22576"/>
          <a:stretch/>
        </p:blipFill>
        <p:spPr>
          <a:xfrm>
            <a:off x="449100" y="2269260"/>
            <a:ext cx="8244720" cy="42692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lassdiagram1.png"/>
          <p:cNvPicPr/>
          <p:nvPr/>
        </p:nvPicPr>
        <p:blipFill>
          <a:blip r:embed="rId3"/>
          <a:stretch/>
        </p:blipFill>
        <p:spPr>
          <a:xfrm>
            <a:off x="797742" y="1945632"/>
            <a:ext cx="7347600" cy="3493800"/>
          </a:xfrm>
          <a:prstGeom prst="rect">
            <a:avLst/>
          </a:prstGeom>
          <a:ln w="12600"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457200" y="169172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Evaluation to Consistency 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of Design and Implementation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橢圓 1"/>
          <p:cNvSpPr/>
          <p:nvPr/>
        </p:nvSpPr>
        <p:spPr>
          <a:xfrm>
            <a:off x="4805071" y="3715632"/>
            <a:ext cx="871829" cy="86748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045803" y="3853844"/>
            <a:ext cx="1038517" cy="215236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950803" y="4075911"/>
            <a:ext cx="1013313" cy="192698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805071" y="2103520"/>
            <a:ext cx="1159045" cy="3425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Project Retrospective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5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Good：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500" b="0" strike="noStrike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5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因為使用</a:t>
            </a:r>
            <a:r>
              <a:rPr lang="en-US" sz="25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MobProgra</a:t>
            </a:r>
            <a:r>
              <a:rPr lang="en-US" sz="2500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mming</a:t>
            </a:r>
            <a:r>
              <a:rPr lang="zh-TW" altLang="en-US" sz="2500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對於所使用到的工具與困難都有更深入了解。</a:t>
            </a:r>
            <a:endParaRPr lang="en-US" altLang="zh-TW" sz="2500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lang="en-US" sz="25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Could Be Better：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0" strike="noStrike" spc="-1" dirty="0" smtClean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當大家遇見全新的問題時</a:t>
            </a:r>
            <a:r>
              <a:rPr lang="en-US" sz="25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，會共同處理這問題，</a:t>
            </a:r>
            <a:r>
              <a:rPr lang="en-US" sz="2500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導致進度的延遲</a:t>
            </a:r>
            <a:r>
              <a:rPr lang="zh-TW" altLang="en-US" sz="2500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。</a:t>
            </a:r>
            <a:endParaRPr lang="en-US" altLang="zh-TW" sz="2500" spc="-1" dirty="0">
              <a:solidFill>
                <a:srgbClr val="00206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57200" y="157392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workspace - SE_PASS_AT_Hank_SE_PASS_3.Student_2.After Teacher Grading It Should Display Correctly .robot - RED 2018_1_2 下午 11_46_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7750"/>
            <a:ext cx="91440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08520" indent="-30744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79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Outline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Personal Evaluation to Project Contributions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Analysis and Design Models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Overall Project Deliverables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Change History of The 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Evaluation to Consistency of Design and Implementation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Project Retrospective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68520" lvl="1" indent="-255960">
              <a:lnSpc>
                <a:spcPct val="100000"/>
              </a:lnSpc>
              <a:spcBef>
                <a:spcPts val="60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52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Personal Evaluation </a:t>
            </a:r>
            <a:endParaRPr lang="en-US" sz="36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to Project Contributions</a:t>
            </a:r>
            <a:endParaRPr lang="en-US" sz="36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文字方塊 3"/>
          <p:cNvSpPr txBox="1"/>
          <p:nvPr/>
        </p:nvSpPr>
        <p:spPr>
          <a:xfrm>
            <a:off x="579118" y="136417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工作分配圖</a:t>
            </a:r>
            <a:endParaRPr lang="zh-TW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2687"/>
              </p:ext>
            </p:extLst>
          </p:nvPr>
        </p:nvGraphicFramePr>
        <p:xfrm>
          <a:off x="662354" y="1986084"/>
          <a:ext cx="3645878" cy="4156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939">
                  <a:extLst>
                    <a:ext uri="{9D8B030D-6E8A-4147-A177-3AD203B41FA5}">
                      <a16:colId xmlns:a16="http://schemas.microsoft.com/office/drawing/2014/main" val="2036526699"/>
                    </a:ext>
                  </a:extLst>
                </a:gridCol>
                <a:gridCol w="1822939">
                  <a:extLst>
                    <a:ext uri="{9D8B030D-6E8A-4147-A177-3AD203B41FA5}">
                      <a16:colId xmlns:a16="http://schemas.microsoft.com/office/drawing/2014/main" val="3274512909"/>
                    </a:ext>
                  </a:extLst>
                </a:gridCol>
              </a:tblGrid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工作項目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人員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317482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API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  <a:ea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859870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UI</a:t>
                      </a:r>
                      <a:r>
                        <a:rPr lang="zh-TW" altLang="en-US" dirty="0" smtClean="0"/>
                        <a:t>設計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鍾承翰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042833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DB</a:t>
                      </a:r>
                      <a:r>
                        <a:rPr lang="zh-TW" altLang="en-US" dirty="0" smtClean="0"/>
                        <a:t>設計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544450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文件撰寫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吳彥銘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鍾承翰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605155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  <a:ea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104121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吳彥銘</a:t>
                      </a:r>
                      <a:r>
                        <a:rPr lang="zh-TW" alt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鍾承翰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018682"/>
                  </a:ext>
                </a:extLst>
              </a:tr>
              <a:tr h="50238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自動批改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r>
                        <a:rPr lang="zh-TW" altLang="en-US" sz="1800" b="0" strike="noStrike" spc="0" dirty="0" smtClean="0"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en-US" altLang="zh-TW" sz="1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libri"/>
                        <a:ea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1835445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089572" y="1364170"/>
            <a:ext cx="2186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貢獻圖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81285"/>
              </p:ext>
            </p:extLst>
          </p:nvPr>
        </p:nvGraphicFramePr>
        <p:xfrm>
          <a:off x="4944207" y="1986084"/>
          <a:ext cx="3495328" cy="295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664">
                  <a:extLst>
                    <a:ext uri="{9D8B030D-6E8A-4147-A177-3AD203B41FA5}">
                      <a16:colId xmlns:a16="http://schemas.microsoft.com/office/drawing/2014/main" val="1540879581"/>
                    </a:ext>
                  </a:extLst>
                </a:gridCol>
                <a:gridCol w="1747664">
                  <a:extLst>
                    <a:ext uri="{9D8B030D-6E8A-4147-A177-3AD203B41FA5}">
                      <a16:colId xmlns:a16="http://schemas.microsoft.com/office/drawing/2014/main" val="2811072486"/>
                    </a:ext>
                  </a:extLst>
                </a:gridCol>
              </a:tblGrid>
              <a:tr h="59123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人員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貢獻比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939287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陳佐昂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313848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林杰毅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02394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鍾承翰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38708"/>
                  </a:ext>
                </a:extLst>
              </a:tr>
              <a:tr h="59123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吳彥銘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25%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9833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8743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9490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108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" name="圖片 6"/>
          <p:cNvPicPr/>
          <p:nvPr/>
        </p:nvPicPr>
        <p:blipFill>
          <a:blip r:embed="rId2"/>
          <a:stretch/>
        </p:blipFill>
        <p:spPr>
          <a:xfrm>
            <a:off x="1523520" y="1809300"/>
            <a:ext cx="5886000" cy="41066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108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8502840" y="6404400"/>
            <a:ext cx="18288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44" y="1267500"/>
            <a:ext cx="5841312" cy="5529540"/>
          </a:xfrm>
          <a:prstGeom prst="rect">
            <a:avLst/>
          </a:prstGeom>
        </p:spPr>
      </p:pic>
      <p:sp>
        <p:nvSpPr>
          <p:cNvPr id="15" name="CustomShape 1"/>
          <p:cNvSpPr/>
          <p:nvPr/>
        </p:nvSpPr>
        <p:spPr>
          <a:xfrm>
            <a:off x="457200" y="29490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Use Case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上傳作業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Picture 2"/>
          <p:cNvPicPr/>
          <p:nvPr/>
        </p:nvPicPr>
        <p:blipFill>
          <a:blip r:embed="rId2"/>
          <a:stretch/>
        </p:blipFill>
        <p:spPr>
          <a:xfrm>
            <a:off x="1883880" y="2298600"/>
            <a:ext cx="5309280" cy="405648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Sequence Diagram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上傳作業腳本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3" name="Picture 2"/>
          <p:cNvPicPr/>
          <p:nvPr/>
        </p:nvPicPr>
        <p:blipFill>
          <a:blip r:embed="rId2"/>
          <a:stretch/>
        </p:blipFill>
        <p:spPr>
          <a:xfrm>
            <a:off x="1577880" y="2366280"/>
            <a:ext cx="6040800" cy="387396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Sequence Diagram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標楷體"/>
                <a:ea typeface="標楷體"/>
              </a:rPr>
              <a:t>批改作業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8" name="Picture 2"/>
          <p:cNvPicPr/>
          <p:nvPr/>
        </p:nvPicPr>
        <p:blipFill>
          <a:blip r:embed="rId2"/>
          <a:stretch/>
        </p:blipFill>
        <p:spPr>
          <a:xfrm>
            <a:off x="1681200" y="2595600"/>
            <a:ext cx="5780520" cy="369792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Analysis and Design </a:t>
            </a:r>
            <a:r>
              <a:rPr lang="en-US" sz="36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altLang="zh-TW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Sequence Diagram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 anchor="ctr"/>
          <a:lstStyle/>
          <a:p>
            <a:pPr algn="ctr"/>
            <a:r>
              <a:rPr lang="en-US" sz="36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微軟正黑體"/>
                <a:cs typeface="Times New Roman" panose="02020603050405020304" pitchFamily="18" charset="0"/>
              </a:rPr>
              <a:t>Overall Project Deliverables</a:t>
            </a:r>
            <a:endParaRPr lang="en-US" sz="3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/>
          <a:lstStyle/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PRP文件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SDD文件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SRS</a:t>
            </a: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文件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STD文件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PASS系統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700"/>
              </a:spcBef>
              <a:buClr>
                <a:srgbClr val="002060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AT測試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8422920" y="6404400"/>
            <a:ext cx="262800" cy="268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219</Words>
  <Application>Microsoft Office PowerPoint</Application>
  <PresentationFormat>如螢幕大小 (4:3)</PresentationFormat>
  <Paragraphs>88</Paragraphs>
  <Slides>13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微軟正黑體</vt:lpstr>
      <vt:lpstr>標楷體</vt:lpstr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Windows 使用者</cp:lastModifiedBy>
  <cp:revision>61</cp:revision>
  <dcterms:modified xsi:type="dcterms:W3CDTF">2018-01-08T08:03:23Z</dcterms:modified>
  <dc:language>zh-TW</dc:language>
</cp:coreProperties>
</file>